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0691813" cy="7559675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CCF4"/>
    <a:srgbClr val="40526C"/>
    <a:srgbClr val="ECE7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A4067-79C8-46A6-8E47-9DA5C979DC60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8119-9E64-42CC-8D8A-CDFF989D96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6959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27109-FF70-4FBB-9D89-590F27E8C468}" type="datetime1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15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9D01-9343-4B66-86A2-3871AE2C4C3D}" type="datetime1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403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6DEE3-0382-4227-9742-BBB5F3086345}" type="datetime1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94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9A335-E4CA-458C-89FB-FC41BA01A623}" type="datetime1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05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E984-E71B-4371-9489-F828D2E21669}" type="datetime1">
              <a:rPr lang="fr-FR" smtClean="0"/>
              <a:t>07/04/2026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90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2842C-C457-4483-9630-1E6846AAE070}" type="datetime1">
              <a:rPr lang="fr-FR" smtClean="0"/>
              <a:t>07/04/2026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528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8E04-E42E-4CEE-8154-AACD5BF40020}" type="datetime1">
              <a:rPr lang="fr-FR" smtClean="0"/>
              <a:t>07/04/2026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1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07B6-0766-437B-951E-36D812F2A46A}" type="datetime1">
              <a:rPr lang="fr-FR" smtClean="0"/>
              <a:t>07/04/2026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79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98196-9551-43F1-8948-F9127ADEA798}" type="datetime1">
              <a:rPr lang="fr-FR" smtClean="0"/>
              <a:t>07/04/2026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86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3651F-8118-45E4-AE44-4007525159BA}" type="datetime1">
              <a:rPr lang="fr-FR" smtClean="0"/>
              <a:t>07/04/2026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35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2F79-5461-4A3E-9519-61F18F4B5381}" type="datetime1">
              <a:rPr lang="fr-FR" smtClean="0"/>
              <a:t>07/04/2026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D4D5-3445-478E-8ADD-F6479ACCF5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39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00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Connecteur droit 44"/>
          <p:cNvCxnSpPr>
            <a:cxnSpLocks/>
          </p:cNvCxnSpPr>
          <p:nvPr/>
        </p:nvCxnSpPr>
        <p:spPr>
          <a:xfrm>
            <a:off x="9386900" y="1266974"/>
            <a:ext cx="0" cy="1372952"/>
          </a:xfrm>
          <a:prstGeom prst="line">
            <a:avLst/>
          </a:prstGeom>
          <a:ln w="12700">
            <a:solidFill>
              <a:srgbClr val="405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2" y="245614"/>
            <a:ext cx="1198754" cy="7770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330292" y="314767"/>
            <a:ext cx="3096811" cy="5729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/>
            <a:r>
              <a:rPr lang="fr-FR" sz="24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Organigramme</a:t>
            </a:r>
            <a:endParaRPr lang="fr-FR" sz="2976" b="1" dirty="0">
              <a:solidFill>
                <a:srgbClr val="4052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fr-FR" sz="1323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IFSI / IFAS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437179" y="101779"/>
            <a:ext cx="3429000" cy="714282"/>
          </a:xfrm>
          <a:prstGeom prst="rect">
            <a:avLst/>
          </a:prstGeom>
          <a:solidFill>
            <a:srgbClr val="40526C"/>
          </a:solidFill>
        </p:spPr>
        <p:txBody>
          <a:bodyPr wrap="square" lIns="79367" tIns="79367" rIns="79367" bIns="79367" rtlCol="0">
            <a:spAutoFit/>
          </a:bodyPr>
          <a:lstStyle/>
          <a:p>
            <a:pPr algn="ctr"/>
            <a:endParaRPr lang="fr-FR" sz="500" b="1" dirty="0">
              <a:solidFill>
                <a:srgbClr val="75CCF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000" b="1" dirty="0">
                <a:solidFill>
                  <a:srgbClr val="75CCF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Directeur des Soins</a:t>
            </a:r>
          </a:p>
          <a:p>
            <a:pPr algn="ctr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Laurent LAMARGOT</a:t>
            </a:r>
          </a:p>
          <a:p>
            <a:pPr algn="ctr"/>
            <a:endParaRPr lang="fr-FR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Connecteur droit 77"/>
          <p:cNvCxnSpPr>
            <a:cxnSpLocks/>
          </p:cNvCxnSpPr>
          <p:nvPr/>
        </p:nvCxnSpPr>
        <p:spPr>
          <a:xfrm>
            <a:off x="2485940" y="1266974"/>
            <a:ext cx="6900960" cy="0"/>
          </a:xfrm>
          <a:prstGeom prst="line">
            <a:avLst/>
          </a:prstGeom>
          <a:ln w="12700">
            <a:solidFill>
              <a:srgbClr val="405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droit 132"/>
          <p:cNvCxnSpPr/>
          <p:nvPr/>
        </p:nvCxnSpPr>
        <p:spPr>
          <a:xfrm>
            <a:off x="4261629" y="2448015"/>
            <a:ext cx="14262" cy="1137781"/>
          </a:xfrm>
          <a:prstGeom prst="line">
            <a:avLst/>
          </a:prstGeom>
          <a:ln w="12700">
            <a:solidFill>
              <a:srgbClr val="405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133"/>
          <p:cNvCxnSpPr/>
          <p:nvPr/>
        </p:nvCxnSpPr>
        <p:spPr>
          <a:xfrm flipH="1">
            <a:off x="6108709" y="2410623"/>
            <a:ext cx="33527" cy="1290371"/>
          </a:xfrm>
          <a:prstGeom prst="line">
            <a:avLst/>
          </a:prstGeom>
          <a:ln w="12700">
            <a:solidFill>
              <a:srgbClr val="405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eur droit 137"/>
          <p:cNvCxnSpPr>
            <a:cxnSpLocks/>
          </p:cNvCxnSpPr>
          <p:nvPr/>
        </p:nvCxnSpPr>
        <p:spPr>
          <a:xfrm flipV="1">
            <a:off x="954569" y="2404352"/>
            <a:ext cx="9089083" cy="5084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necteur droit 138"/>
          <p:cNvCxnSpPr/>
          <p:nvPr/>
        </p:nvCxnSpPr>
        <p:spPr>
          <a:xfrm>
            <a:off x="954569" y="2448015"/>
            <a:ext cx="0" cy="2132077"/>
          </a:xfrm>
          <a:prstGeom prst="line">
            <a:avLst/>
          </a:prstGeom>
          <a:ln w="12700">
            <a:solidFill>
              <a:srgbClr val="405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139"/>
          <p:cNvCxnSpPr>
            <a:endCxn id="152" idx="0"/>
          </p:cNvCxnSpPr>
          <p:nvPr/>
        </p:nvCxnSpPr>
        <p:spPr>
          <a:xfrm>
            <a:off x="3195347" y="2455192"/>
            <a:ext cx="0" cy="206176"/>
          </a:xfrm>
          <a:prstGeom prst="line">
            <a:avLst/>
          </a:prstGeom>
          <a:ln w="12700">
            <a:solidFill>
              <a:srgbClr val="405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eur droit 140"/>
          <p:cNvCxnSpPr>
            <a:cxnSpLocks/>
          </p:cNvCxnSpPr>
          <p:nvPr/>
        </p:nvCxnSpPr>
        <p:spPr>
          <a:xfrm flipH="1">
            <a:off x="2485940" y="1270920"/>
            <a:ext cx="2755" cy="1184272"/>
          </a:xfrm>
          <a:prstGeom prst="line">
            <a:avLst/>
          </a:prstGeom>
          <a:ln w="12700">
            <a:solidFill>
              <a:srgbClr val="405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ZoneTexte 142"/>
          <p:cNvSpPr txBox="1"/>
          <p:nvPr/>
        </p:nvSpPr>
        <p:spPr>
          <a:xfrm>
            <a:off x="231618" y="7134143"/>
            <a:ext cx="262588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8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IFSI : </a:t>
            </a:r>
            <a:r>
              <a:rPr lang="fr-FR" sz="8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de Formation en Soins Infirmiers</a:t>
            </a:r>
          </a:p>
          <a:p>
            <a:r>
              <a:rPr lang="fr-FR" sz="8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IFAS : </a:t>
            </a:r>
            <a:r>
              <a:rPr lang="fr-FR" sz="8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 de Formation d’Aides-Soignants</a:t>
            </a:r>
            <a:endParaRPr lang="fr-FR" sz="800" b="1" dirty="0">
              <a:solidFill>
                <a:srgbClr val="4052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8375904" y="952148"/>
            <a:ext cx="2051491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compter du </a:t>
            </a:r>
            <a:r>
              <a:rPr lang="fr-FR" sz="900" b="1" dirty="0" smtClean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02/04/2026</a:t>
            </a:r>
            <a:endParaRPr lang="fr-FR" sz="900" b="1" dirty="0">
              <a:solidFill>
                <a:srgbClr val="4052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 à jour </a:t>
            </a:r>
            <a:r>
              <a:rPr lang="fr-FR" sz="900" b="1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FR" sz="900" b="1" smtClean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02/04/2026</a:t>
            </a:r>
            <a:endParaRPr lang="fr-FR" sz="900" b="1" dirty="0">
              <a:solidFill>
                <a:srgbClr val="4052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fr-FR" sz="900" b="1" dirty="0">
              <a:solidFill>
                <a:srgbClr val="4052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3884262" y="2653729"/>
            <a:ext cx="3400681" cy="3330383"/>
            <a:chOff x="3632165" y="2653728"/>
            <a:chExt cx="3173885" cy="3258921"/>
          </a:xfrm>
        </p:grpSpPr>
        <p:sp>
          <p:nvSpPr>
            <p:cNvPr id="67" name="ZoneTexte 66"/>
            <p:cNvSpPr txBox="1"/>
            <p:nvPr/>
          </p:nvSpPr>
          <p:spPr>
            <a:xfrm>
              <a:off x="3632165" y="2653728"/>
              <a:ext cx="1632559" cy="3258921"/>
            </a:xfrm>
            <a:prstGeom prst="rect">
              <a:avLst/>
            </a:prstGeom>
            <a:solidFill>
              <a:srgbClr val="ECE7E6"/>
            </a:solidFill>
          </p:spPr>
          <p:txBody>
            <a:bodyPr wrap="square" lIns="79367" tIns="79367" rIns="79367" bIns="79367" rtlCol="0">
              <a:spAutoFit/>
            </a:bodyPr>
            <a:lstStyle/>
            <a:p>
              <a:pPr algn="ctr"/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Équipe Pédagogique IFAS</a:t>
              </a:r>
            </a:p>
            <a:p>
              <a:pPr algn="ctr"/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b="1" u="sng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PROMOTION IFAS</a:t>
              </a:r>
            </a:p>
            <a:p>
              <a:pPr algn="ctr"/>
              <a:endPara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Mickaël OGER</a:t>
              </a:r>
              <a:b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7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Responsable pédagogique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Aurore BLANCHARD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Irène BONNERUE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Johanna FOUBERT</a:t>
              </a:r>
            </a:p>
            <a:p>
              <a:pPr algn="ctr"/>
              <a:r>
                <a:rPr lang="fr-FR" sz="7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Référente handicap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Magali GENDRON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Claire LETELLIER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12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5324343" y="2655313"/>
              <a:ext cx="1481707" cy="3243862"/>
            </a:xfrm>
            <a:prstGeom prst="rect">
              <a:avLst/>
            </a:prstGeom>
            <a:solidFill>
              <a:srgbClr val="ECE7E6"/>
            </a:solidFill>
          </p:spPr>
          <p:txBody>
            <a:bodyPr wrap="square" lIns="79367" tIns="79367" rIns="79367" bIns="79367" rtlCol="0">
              <a:spAutoFit/>
            </a:bodyPr>
            <a:lstStyle/>
            <a:p>
              <a:pPr algn="ctr"/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Équipe Pédagogique  IFSI </a:t>
              </a:r>
              <a:b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fr-FR" sz="900" b="1" baseline="300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è</a:t>
              </a:r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année  </a:t>
              </a:r>
              <a:b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b="1" u="sng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b="1" u="sng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PROMOTION 2025/2028</a:t>
              </a:r>
            </a:p>
            <a:p>
              <a:pPr algn="ctr"/>
              <a:endPara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Edith ROUET</a:t>
              </a:r>
              <a:b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8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Coordinatrice d’année</a:t>
              </a:r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Adèle BIGOT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Véronique COSTANTINI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Camille DELERUE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Virginie DROUIN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Nadege GUINEHEU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Virginie LEGRAND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Khadija PINGAULT</a:t>
              </a:r>
            </a:p>
            <a:p>
              <a:pPr algn="ctr"/>
              <a:endParaRPr lang="fr-FR" sz="4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4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ZoneTexte 71"/>
          <p:cNvSpPr txBox="1"/>
          <p:nvPr/>
        </p:nvSpPr>
        <p:spPr>
          <a:xfrm>
            <a:off x="7657983" y="1513483"/>
            <a:ext cx="2565108" cy="606560"/>
          </a:xfrm>
          <a:prstGeom prst="rect">
            <a:avLst/>
          </a:prstGeom>
          <a:solidFill>
            <a:srgbClr val="75CCF4"/>
          </a:solidFill>
        </p:spPr>
        <p:txBody>
          <a:bodyPr wrap="square" lIns="79367" tIns="79367" rIns="79367" bIns="79367" rtlCol="0">
            <a:spAutoFit/>
          </a:bodyPr>
          <a:lstStyle/>
          <a:p>
            <a:pPr algn="ctr"/>
            <a:endParaRPr lang="fr-FR" sz="200" b="1" dirty="0">
              <a:solidFill>
                <a:srgbClr val="40526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Cadre Supérieure de Santé</a:t>
            </a:r>
          </a:p>
          <a:p>
            <a:pPr algn="ct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Coordinatrice Pédagogique Théorique</a:t>
            </a: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 MARGUET</a:t>
            </a:r>
            <a:endParaRPr lang="fr-FR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7330292" y="2639926"/>
            <a:ext cx="3188658" cy="3368443"/>
            <a:chOff x="7299881" y="2641571"/>
            <a:chExt cx="3188658" cy="5623418"/>
          </a:xfrm>
        </p:grpSpPr>
        <p:sp>
          <p:nvSpPr>
            <p:cNvPr id="73" name="ZoneTexte 72"/>
            <p:cNvSpPr txBox="1"/>
            <p:nvPr/>
          </p:nvSpPr>
          <p:spPr>
            <a:xfrm>
              <a:off x="7299881" y="2653730"/>
              <a:ext cx="1556766" cy="5611259"/>
            </a:xfrm>
            <a:prstGeom prst="rect">
              <a:avLst/>
            </a:prstGeom>
            <a:solidFill>
              <a:srgbClr val="ECE7E6"/>
            </a:solidFill>
          </p:spPr>
          <p:txBody>
            <a:bodyPr wrap="square" lIns="79367" tIns="79367" rIns="79367" bIns="79367" rtlCol="0">
              <a:spAutoFit/>
            </a:bodyPr>
            <a:lstStyle/>
            <a:p>
              <a:pPr algn="ctr"/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Équipe Pédagogique IFSI</a:t>
              </a:r>
              <a:b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fr-FR" sz="900" b="1" baseline="300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è</a:t>
              </a:r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année  </a:t>
              </a:r>
            </a:p>
            <a:p>
              <a:pPr algn="ctr"/>
              <a:endParaRPr lang="fr-FR" sz="900" b="1" u="sng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b="1" u="sng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PROMOTION 2024/2027</a:t>
              </a:r>
            </a:p>
            <a:p>
              <a:pPr algn="ctr"/>
              <a:endParaRPr lang="fr-FR" sz="900" b="1" u="sng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David RENAULT</a:t>
              </a:r>
              <a:b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8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Coordinateur d’année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Anne BRUNEAU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Sophie DURET</a:t>
              </a:r>
            </a:p>
            <a:p>
              <a:pPr lvl="0" algn="ctr"/>
              <a:endParaRPr lang="fr-FR" sz="8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Florian GAQUERE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Vanessa  LE BRUN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Lucille LEPERT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Marie-Laure SAUTREUIL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Anne-Laure YVON</a:t>
              </a:r>
            </a:p>
            <a:p>
              <a:pPr algn="ctr"/>
              <a:endParaRPr lang="fr-FR" sz="14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ZoneTexte 73"/>
            <p:cNvSpPr txBox="1"/>
            <p:nvPr/>
          </p:nvSpPr>
          <p:spPr>
            <a:xfrm>
              <a:off x="8910126" y="2641571"/>
              <a:ext cx="1578413" cy="5559879"/>
            </a:xfrm>
            <a:prstGeom prst="rect">
              <a:avLst/>
            </a:prstGeom>
            <a:solidFill>
              <a:srgbClr val="ECE7E6"/>
            </a:solidFill>
          </p:spPr>
          <p:txBody>
            <a:bodyPr wrap="square" lIns="79367" tIns="79367" rIns="79367" bIns="79367" rtlCol="0">
              <a:spAutoFit/>
            </a:bodyPr>
            <a:lstStyle/>
            <a:p>
              <a:pPr algn="ctr"/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Équipe Pédagogique IFSI</a:t>
              </a:r>
              <a:b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3è année  </a:t>
              </a:r>
            </a:p>
            <a:p>
              <a:pPr algn="ctr"/>
              <a:endParaRPr lang="fr-FR" sz="900" b="1" u="sng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b="1" u="sng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PROMOTION 2023/2026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Valérie RATEAU</a:t>
              </a:r>
              <a:b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8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Coordinatrice d’année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Marylène FRIQUET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Valérie RICHARD-BENOIST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Véronique SAADA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137160" y="2658287"/>
            <a:ext cx="3587288" cy="3312021"/>
            <a:chOff x="187923" y="2658288"/>
            <a:chExt cx="3053312" cy="3207272"/>
          </a:xfrm>
        </p:grpSpPr>
        <p:sp>
          <p:nvSpPr>
            <p:cNvPr id="61" name="ZoneTexte 60"/>
            <p:cNvSpPr txBox="1"/>
            <p:nvPr/>
          </p:nvSpPr>
          <p:spPr>
            <a:xfrm>
              <a:off x="187923" y="2658288"/>
              <a:ext cx="1206746" cy="3207272"/>
            </a:xfrm>
            <a:prstGeom prst="rect">
              <a:avLst/>
            </a:prstGeom>
            <a:solidFill>
              <a:srgbClr val="ECE7E6"/>
            </a:solidFill>
          </p:spPr>
          <p:txBody>
            <a:bodyPr wrap="square" lIns="79367" tIns="79367" rIns="79367" bIns="79367" rtlCol="0">
              <a:spAutoFit/>
            </a:bodyPr>
            <a:lstStyle/>
            <a:p>
              <a:pPr algn="ctr"/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Équipe administrative </a:t>
              </a:r>
            </a:p>
            <a:p>
              <a:pPr algn="ctr"/>
              <a:endPara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900" b="1" u="sng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IFSI</a:t>
              </a:r>
            </a:p>
            <a:p>
              <a:pPr algn="ctr"/>
              <a:endPara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Florence BERNASCONI</a:t>
              </a:r>
              <a:b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Céline BIGOT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Hélène BONFILS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Maude GONSARD</a:t>
              </a: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Morgane GOUEL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Sandrine LUCAS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900" b="1" u="sng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IFAS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Hélène BONFILS </a:t>
              </a:r>
            </a:p>
            <a:p>
              <a:pPr algn="ctr"/>
              <a:endPara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Stéphanie BOURRET</a:t>
              </a:r>
              <a:endParaRPr lang="fr-FR" dirty="0"/>
            </a:p>
          </p:txBody>
        </p:sp>
        <p:grpSp>
          <p:nvGrpSpPr>
            <p:cNvPr id="5" name="Groupe 4"/>
            <p:cNvGrpSpPr/>
            <p:nvPr/>
          </p:nvGrpSpPr>
          <p:grpSpPr>
            <a:xfrm>
              <a:off x="1433268" y="2661272"/>
              <a:ext cx="1807967" cy="724552"/>
              <a:chOff x="1414018" y="2661272"/>
              <a:chExt cx="1807967" cy="724552"/>
            </a:xfrm>
          </p:grpSpPr>
          <p:sp>
            <p:nvSpPr>
              <p:cNvPr id="65" name="ZoneTexte 64"/>
              <p:cNvSpPr txBox="1"/>
              <p:nvPr/>
            </p:nvSpPr>
            <p:spPr>
              <a:xfrm>
                <a:off x="1414018" y="2671542"/>
                <a:ext cx="883790" cy="714282"/>
              </a:xfrm>
              <a:prstGeom prst="rect">
                <a:avLst/>
              </a:prstGeom>
              <a:solidFill>
                <a:srgbClr val="ECE7E6"/>
              </a:solidFill>
            </p:spPr>
            <p:txBody>
              <a:bodyPr wrap="square" lIns="79367" tIns="79367" rIns="79367" bIns="79367" rtlCol="0">
                <a:spAutoFit/>
              </a:bodyPr>
              <a:lstStyle/>
              <a:p>
                <a:pPr algn="ctr"/>
                <a:r>
                  <a:rPr lang="fr-FR" sz="900" b="1" dirty="0">
                    <a:solidFill>
                      <a:srgbClr val="40526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Documentaliste </a:t>
                </a:r>
              </a:p>
              <a:p>
                <a:pPr algn="ctr"/>
                <a:r>
                  <a:rPr lang="fr-FR" sz="900" b="1" dirty="0">
                    <a:solidFill>
                      <a:srgbClr val="40526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CDI</a:t>
                </a:r>
              </a:p>
              <a:p>
                <a:pPr algn="ctr"/>
                <a:endParaRPr lang="fr-FR" sz="900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fr-FR" sz="900" dirty="0">
                    <a:solidFill>
                      <a:srgbClr val="40526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Elise LEROY</a:t>
                </a:r>
              </a:p>
            </p:txBody>
          </p:sp>
          <p:sp>
            <p:nvSpPr>
              <p:cNvPr id="152" name="ZoneTexte 151"/>
              <p:cNvSpPr txBox="1"/>
              <p:nvPr/>
            </p:nvSpPr>
            <p:spPr>
              <a:xfrm>
                <a:off x="2321299" y="2661272"/>
                <a:ext cx="900686" cy="714282"/>
              </a:xfrm>
              <a:prstGeom prst="rect">
                <a:avLst/>
              </a:prstGeom>
              <a:solidFill>
                <a:srgbClr val="ECE7E6"/>
              </a:solidFill>
            </p:spPr>
            <p:txBody>
              <a:bodyPr wrap="square" lIns="79367" tIns="79367" rIns="79367" bIns="79367" rtlCol="0">
                <a:spAutoFit/>
              </a:bodyPr>
              <a:lstStyle/>
              <a:p>
                <a:pPr algn="ctr"/>
                <a:r>
                  <a:rPr lang="fr-FR" sz="900" b="1" dirty="0">
                    <a:solidFill>
                      <a:srgbClr val="40526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Intendante </a:t>
                </a:r>
              </a:p>
              <a:p>
                <a:pPr algn="ctr"/>
                <a:endParaRPr lang="fr-FR" sz="900" b="1" dirty="0">
                  <a:solidFill>
                    <a:srgbClr val="40526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fr-FR" sz="900" dirty="0">
                    <a:solidFill>
                      <a:srgbClr val="40526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Magali </a:t>
                </a:r>
              </a:p>
              <a:p>
                <a:pPr algn="ctr"/>
                <a:r>
                  <a:rPr lang="fr-FR" sz="900" dirty="0">
                    <a:solidFill>
                      <a:srgbClr val="40526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DELHOMMEAU</a:t>
                </a:r>
              </a:p>
            </p:txBody>
          </p:sp>
        </p:grpSp>
      </p:grpSp>
      <p:sp>
        <p:nvSpPr>
          <p:cNvPr id="157" name="ZoneTexte 156"/>
          <p:cNvSpPr txBox="1"/>
          <p:nvPr/>
        </p:nvSpPr>
        <p:spPr>
          <a:xfrm>
            <a:off x="122898" y="6157825"/>
            <a:ext cx="10381789" cy="714282"/>
          </a:xfrm>
          <a:prstGeom prst="rect">
            <a:avLst/>
          </a:prstGeom>
          <a:solidFill>
            <a:srgbClr val="ECE7E6"/>
          </a:solidFill>
        </p:spPr>
        <p:txBody>
          <a:bodyPr wrap="square" lIns="79367" tIns="79367" rIns="79367" bIns="79367" rtlCol="0">
            <a:spAutoFit/>
          </a:bodyPr>
          <a:lstStyle/>
          <a:p>
            <a:pPr algn="ct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Equipe pédagogique - IFSI TOUTE PROMOTION</a:t>
            </a:r>
          </a:p>
          <a:p>
            <a:pPr algn="ctr"/>
            <a:r>
              <a: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Nathalie RENOU </a:t>
            </a:r>
            <a:r>
              <a:rPr lang="fr-FR" sz="900" dirty="0" smtClean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LEROY</a:t>
            </a:r>
            <a:r>
              <a: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Sylvie DENEU  – Référente de la gestion des stages – Référente handicap</a:t>
            </a:r>
            <a:br>
              <a: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Xavier THIERRY -– Référent Espace Numérique de travail et digitalisation de la formation</a:t>
            </a:r>
          </a:p>
        </p:txBody>
      </p:sp>
      <p:cxnSp>
        <p:nvCxnSpPr>
          <p:cNvPr id="22" name="Connecteur droit 21"/>
          <p:cNvCxnSpPr/>
          <p:nvPr/>
        </p:nvCxnSpPr>
        <p:spPr>
          <a:xfrm>
            <a:off x="2220543" y="2455192"/>
            <a:ext cx="2085" cy="1985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916027" y="1513483"/>
            <a:ext cx="2686494" cy="591171"/>
          </a:xfrm>
          <a:prstGeom prst="rect">
            <a:avLst/>
          </a:prstGeom>
          <a:solidFill>
            <a:srgbClr val="75CCF4"/>
          </a:solidFill>
        </p:spPr>
        <p:txBody>
          <a:bodyPr wrap="square" lIns="79367" tIns="79367" rIns="79367" bIns="79367" rtlCol="0">
            <a:spAutoFit/>
          </a:bodyPr>
          <a:lstStyle/>
          <a:p>
            <a:pPr algn="ct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Cadre Supérieure de Santé</a:t>
            </a:r>
          </a:p>
          <a:p>
            <a:pPr algn="ct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Adjointe de direction</a:t>
            </a:r>
          </a:p>
          <a:p>
            <a:pPr algn="ctr"/>
            <a:endParaRPr lang="fr-FR" sz="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Mélina LEHOUX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1754062" y="220662"/>
            <a:ext cx="1511645" cy="437283"/>
          </a:xfrm>
          <a:prstGeom prst="rect">
            <a:avLst/>
          </a:prstGeom>
          <a:solidFill>
            <a:srgbClr val="75CCF4"/>
          </a:solidFill>
        </p:spPr>
        <p:txBody>
          <a:bodyPr wrap="square" lIns="79367" tIns="79367" rIns="79367" bIns="79367" rtlCol="0">
            <a:spAutoFit/>
          </a:bodyPr>
          <a:lstStyle/>
          <a:p>
            <a:pPr algn="ct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Assistante de direction</a:t>
            </a: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Florence BERNASCONI</a:t>
            </a:r>
          </a:p>
        </p:txBody>
      </p:sp>
      <p:cxnSp>
        <p:nvCxnSpPr>
          <p:cNvPr id="43" name="Connecteur droit 42"/>
          <p:cNvCxnSpPr>
            <a:stCxn id="41" idx="3"/>
          </p:cNvCxnSpPr>
          <p:nvPr/>
        </p:nvCxnSpPr>
        <p:spPr>
          <a:xfrm flipV="1">
            <a:off x="3265707" y="411439"/>
            <a:ext cx="171472" cy="278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>
            <a:cxnSpLocks/>
            <a:stCxn id="2" idx="2"/>
          </p:cNvCxnSpPr>
          <p:nvPr/>
        </p:nvCxnSpPr>
        <p:spPr>
          <a:xfrm>
            <a:off x="5151679" y="816061"/>
            <a:ext cx="0" cy="1631954"/>
          </a:xfrm>
          <a:prstGeom prst="line">
            <a:avLst/>
          </a:prstGeom>
          <a:ln w="12700">
            <a:solidFill>
              <a:srgbClr val="4052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4063089" y="1494261"/>
            <a:ext cx="2686494" cy="591171"/>
          </a:xfrm>
          <a:prstGeom prst="rect">
            <a:avLst/>
          </a:prstGeom>
          <a:solidFill>
            <a:srgbClr val="75CCF4"/>
          </a:solidFill>
        </p:spPr>
        <p:txBody>
          <a:bodyPr wrap="square" lIns="79367" tIns="79367" rIns="79367" bIns="79367" rtlCol="0">
            <a:spAutoFit/>
          </a:bodyPr>
          <a:lstStyle/>
          <a:p>
            <a:pPr algn="ct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Cadre Supérieur de Santé</a:t>
            </a:r>
          </a:p>
          <a:p>
            <a:pPr algn="ctr"/>
            <a:r>
              <a:rPr lang="fr-FR" sz="900" b="1" dirty="0">
                <a:solidFill>
                  <a:srgbClr val="4052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Coordinateur Pédagogique Clinique</a:t>
            </a:r>
          </a:p>
          <a:p>
            <a:pPr algn="ctr"/>
            <a:endParaRPr lang="fr-FR" sz="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Anthony LEPAIN</a:t>
            </a:r>
          </a:p>
        </p:txBody>
      </p:sp>
      <p:cxnSp>
        <p:nvCxnSpPr>
          <p:cNvPr id="24" name="Connecteur droit 23"/>
          <p:cNvCxnSpPr/>
          <p:nvPr/>
        </p:nvCxnSpPr>
        <p:spPr>
          <a:xfrm>
            <a:off x="10043652" y="2404352"/>
            <a:ext cx="551" cy="26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1796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1184</TotalTime>
  <Words>98</Words>
  <Application>Microsoft Office PowerPoint</Application>
  <PresentationFormat>Personnalisé</PresentationFormat>
  <Paragraphs>128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DUVAL Maelle</dc:creator>
  <cp:lastModifiedBy>MARCHAND Eva</cp:lastModifiedBy>
  <cp:revision>84</cp:revision>
  <cp:lastPrinted>2025-05-16T12:12:54Z</cp:lastPrinted>
  <dcterms:created xsi:type="dcterms:W3CDTF">2024-03-13T10:26:05Z</dcterms:created>
  <dcterms:modified xsi:type="dcterms:W3CDTF">2026-04-07T12:50:10Z</dcterms:modified>
</cp:coreProperties>
</file>